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A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9DDFBE">
              <a:alpha val="13000"/>
            </a:srgbClr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EEC67F">
              <a:alpha val="9000"/>
            </a:srgbClr>
          </a:solidFill>
          <a:ln w="12700">
            <a:solidFill>
              <a:srgbClr val="EEC67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پیشنهاد خدمات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پیشنهاد روشن؛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تحویل قابل ارزیابی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ارائه به کارفرما با خروجی، محدوده و کنترل کیفیت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9DDFBE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خروجی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دامنه آموزشی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A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DDFBE">
              <a:alpha val="6000"/>
            </a:srgbClr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DDFBE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5D1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تبدیل نیاز مبهم به تعهد قابل سنجش با مراحل و معیار پذیرش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5D1D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محدوده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مشخص و مستند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ورودی‌ها، خروجی‌ها و خارج از دامنه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کیفیت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کنترل‌پذیر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و تأیید قبل از تحویل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زمان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مرحله‌ای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بازنگری و تأیید در نقاط کلیدی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A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DDFBE">
              <a:alpha val="6000"/>
            </a:srgbClr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DDFBE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5D1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تخصیص فرضی تلاش به مراحل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درصد تخصیص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5D1D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C5D1D0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C5D1D0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C5D1D0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C5D1D0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63624" y="4833275"/>
            <a:ext cx="329184" cy="854293"/>
          </a:xfrm>
          <a:prstGeom prst="round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965960" y="5118039"/>
            <a:ext cx="329184" cy="569529"/>
          </a:xfrm>
          <a:prstGeom prst="roundRect">
            <a:avLst/>
          </a:prstGeom>
          <a:solidFill>
            <a:srgbClr val="EEC67F"/>
          </a:solidFill>
          <a:ln w="12700">
            <a:solidFill>
              <a:srgbClr val="EEC67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44752" y="4440083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۱۵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3167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نیازسنجی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963924" y="4263746"/>
            <a:ext cx="329184" cy="1423822"/>
          </a:xfrm>
          <a:prstGeom prst="round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66260" y="4548510"/>
            <a:ext cx="329184" cy="1139058"/>
          </a:xfrm>
          <a:prstGeom prst="roundRect">
            <a:avLst/>
          </a:prstGeom>
          <a:solidFill>
            <a:srgbClr val="EEC67F"/>
          </a:solidFill>
          <a:ln w="12700">
            <a:solidFill>
              <a:srgbClr val="EEC67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45052" y="3870554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۲۵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7170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طراحی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364224" y="3409452"/>
            <a:ext cx="329184" cy="2278116"/>
          </a:xfrm>
          <a:prstGeom prst="round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766560" y="3124688"/>
            <a:ext cx="329184" cy="2562880"/>
          </a:xfrm>
          <a:prstGeom prst="roundRect">
            <a:avLst/>
          </a:prstGeom>
          <a:solidFill>
            <a:srgbClr val="EEC67F"/>
          </a:solidFill>
          <a:ln w="12700">
            <a:solidFill>
              <a:srgbClr val="EEC67F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45352" y="3016260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۴۰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1173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اجرا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764524" y="4548510"/>
            <a:ext cx="329184" cy="1139058"/>
          </a:xfrm>
          <a:prstGeom prst="round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166860" y="4263746"/>
            <a:ext cx="329184" cy="1423822"/>
          </a:xfrm>
          <a:prstGeom prst="roundRect">
            <a:avLst/>
          </a:prstGeom>
          <a:solidFill>
            <a:srgbClr val="EEC67F"/>
          </a:solidFill>
          <a:ln w="12700">
            <a:solidFill>
              <a:srgbClr val="EEC67F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645652" y="4155318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۲۰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5176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3611880" y="2706624"/>
            <a:ext cx="118872" cy="118872"/>
          </a:xfrm>
          <a:prstGeom prst="ellipse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84048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برنامه‌ای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846320" y="2706624"/>
            <a:ext cx="118872" cy="118872"/>
          </a:xfrm>
          <a:prstGeom prst="ellipse">
            <a:avLst/>
          </a:prstGeom>
          <a:solidFill>
            <a:srgbClr val="EEC67F"/>
          </a:solidFill>
          <a:ln w="12700">
            <a:solidFill>
              <a:srgbClr val="EEC67F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65776" y="26517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واقعی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A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DDFBE">
              <a:alpha val="6000"/>
            </a:srgbClr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DDFBE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5D1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5D1D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خروجی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قالب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شاخص پذیرش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مسئول بررسی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111A23"/>
          </a:solidFill>
          <a:ln w="12700">
            <a:solidFill>
              <a:srgbClr val="111A2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فایل داده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XLSX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فرمول معتبر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کارفرما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PDF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خوانایی و صحت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بازبین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111A23"/>
          </a:solidFill>
          <a:ln w="12700">
            <a:solidFill>
              <a:srgbClr val="111A2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ارائه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PPTX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روایت منسجم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کارفرما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راهنما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DOCX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امکان تکرار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کاربر نهایی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A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DDFBE">
              <a:alpha val="6000"/>
            </a:srgbClr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DDFBE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5D1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5D1D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تعریف نیاز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مستند و قابل سنجش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اجرا و بازبینی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تحویل میان‌دوره‌ای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تحویل نهایی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و ثبت پذیرش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9DDFBE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A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9DDFBE">
              <a:alpha val="12000"/>
            </a:srgbClr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DDFBE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هیچ سفارش‌دهنده واقعی در این نمونه معرفی نشده است.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قیمت، زمان و شروط واقعی فقط با توافق تعیین می‌شوند.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1D303C"/>
          </a:solidFill>
          <a:ln w="12700">
            <a:solidFill>
              <a:srgbClr val="1D303C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9DDFBE"/>
          </a:solidFill>
          <a:ln w="12700">
            <a:solidFill>
              <a:srgbClr val="9DDFB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93B3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تحویل خوب با معیار پذیرش مشخص می‌شود.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9DDFBE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C5D1D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پیشنهاد فنی اجرای خدمات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